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28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6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23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26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15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9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3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56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75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8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618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5DBF-2950-4BB2-ABB7-9F424D8BAB17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2877-083E-4DE5-B840-A9C323192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19568" y="359568"/>
            <a:ext cx="209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-join Plus 36" panose="02000505000000020003" pitchFamily="50" charset="0"/>
              </a:rPr>
              <a:t>Test: 8/3/19</a:t>
            </a:r>
            <a:endParaRPr lang="en-GB" sz="2400" dirty="0">
              <a:latin typeface="Letter-join Plus 36" panose="0200050500000002000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36079" y="416554"/>
            <a:ext cx="209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-join Plus 36" panose="02000505000000020003" pitchFamily="50" charset="0"/>
              </a:rPr>
              <a:t>Test: 15/3/19</a:t>
            </a:r>
            <a:endParaRPr lang="en-GB" sz="2400" dirty="0">
              <a:latin typeface="Letter-join Plus 36" panose="02000505000000020003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2590" y="416554"/>
            <a:ext cx="209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-join Plus 36" panose="02000505000000020003" pitchFamily="50" charset="0"/>
              </a:rPr>
              <a:t>Test: 22/3/19</a:t>
            </a:r>
            <a:endParaRPr lang="en-GB" sz="2400" dirty="0">
              <a:latin typeface="Letter-join Plus 36" panose="02000505000000020003" pitchFamily="50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7407" y="1319029"/>
            <a:ext cx="201798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Letter-join Plus 36" panose="02000505000000020003" pitchFamily="50" charset="0"/>
              </a:rPr>
              <a:t>Sadness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Illness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Witness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Goodness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Madness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Kindness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Stillness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Richness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Softness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Blindness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756634" y="1319029"/>
            <a:ext cx="279049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Letter-join Plus 36" panose="02000505000000020003" pitchFamily="50" charset="0"/>
              </a:rPr>
              <a:t>Smellier 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Smelliest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Prettier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Prettiest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Happier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Happiest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Windier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Windiest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Sunnier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Sunniest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19568" y="1042029"/>
            <a:ext cx="303182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Letter-join Plus 36" panose="02000505000000020003" pitchFamily="50" charset="0"/>
              </a:rPr>
              <a:t>Hiding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Sliding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Swimming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Winning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Swinging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Driving 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Diving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Singing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Talking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Joking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64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5592" y="176034"/>
            <a:ext cx="209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-join Plus 36" panose="02000505000000020003" pitchFamily="50" charset="0"/>
              </a:rPr>
              <a:t>Test: 29/3/19</a:t>
            </a:r>
            <a:endParaRPr lang="en-GB" sz="2400" dirty="0">
              <a:latin typeface="Letter-join Plus 36" panose="0200050500000002000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6079" y="128737"/>
            <a:ext cx="209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-join Plus 36" panose="02000505000000020003" pitchFamily="50" charset="0"/>
              </a:rPr>
              <a:t>Test: 5/4/19</a:t>
            </a:r>
            <a:endParaRPr lang="en-GB" sz="2400" dirty="0">
              <a:latin typeface="Letter-join Plus 36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93735" y="916694"/>
            <a:ext cx="242788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Letter-join Plus 36" panose="02000505000000020003" pitchFamily="50" charset="0"/>
              </a:rPr>
              <a:t>Fanned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Rubbed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Filled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Billed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Stopped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Buzzing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Setting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Looking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Booking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Putting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95592" y="916694"/>
            <a:ext cx="269659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Letter-join Plus 36" panose="02000505000000020003" pitchFamily="50" charset="0"/>
              </a:rPr>
              <a:t>Electrician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Politician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Optician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Magician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Physician</a:t>
            </a:r>
          </a:p>
          <a:p>
            <a:endParaRPr lang="en-GB" sz="3200" dirty="0">
              <a:latin typeface="Letter-join Plus 36" panose="02000505000000020003" pitchFamily="50" charset="0"/>
            </a:endParaRP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Island 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Circle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Women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Parallel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February</a:t>
            </a:r>
            <a:endParaRPr lang="en-GB" sz="3200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5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65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Letter-join Plus 36</vt:lpstr>
      <vt:lpstr>Office Theme</vt:lpstr>
      <vt:lpstr>PowerPoint Presentation</vt:lpstr>
      <vt:lpstr>PowerPoint Presentation</vt:lpstr>
    </vt:vector>
  </TitlesOfParts>
  <Company>Queensway 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Tullier</dc:creator>
  <cp:lastModifiedBy>Ruth Tullier</cp:lastModifiedBy>
  <cp:revision>6</cp:revision>
  <cp:lastPrinted>2019-02-26T17:08:00Z</cp:lastPrinted>
  <dcterms:created xsi:type="dcterms:W3CDTF">2019-02-26T14:14:47Z</dcterms:created>
  <dcterms:modified xsi:type="dcterms:W3CDTF">2019-02-26T17:25:30Z</dcterms:modified>
</cp:coreProperties>
</file>