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95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2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39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27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3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2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5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3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9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11E88-2D36-42F3-8ECA-4CDF97D46585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520A-BE67-44D1-8587-26F7908A8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5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37" y="291825"/>
            <a:ext cx="10753398" cy="617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3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54" y="162746"/>
            <a:ext cx="7441817" cy="654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65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Queensway 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Tullier</dc:creator>
  <cp:lastModifiedBy>Ruth Tullier</cp:lastModifiedBy>
  <cp:revision>1</cp:revision>
  <dcterms:created xsi:type="dcterms:W3CDTF">2018-10-30T17:07:14Z</dcterms:created>
  <dcterms:modified xsi:type="dcterms:W3CDTF">2018-10-30T17:07:24Z</dcterms:modified>
</cp:coreProperties>
</file>