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867EE-6BC7-4781-9889-85F464AEDD1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B6CABA-D370-49E8-9BB3-377AB1F37579}">
      <dgm:prSet/>
      <dgm:spPr/>
      <dgm:t>
        <a:bodyPr/>
        <a:lstStyle/>
        <a:p>
          <a:r>
            <a:rPr lang="en-GB"/>
            <a:t>The children will look at the different people who are part of our families.</a:t>
          </a:r>
          <a:endParaRPr lang="en-US"/>
        </a:p>
      </dgm:t>
    </dgm:pt>
    <dgm:pt modelId="{E0F428A6-59D1-4CEE-A6CA-28145FCF4222}" type="parTrans" cxnId="{952FBFA0-7A33-4728-B6D3-4AF2F084A59C}">
      <dgm:prSet/>
      <dgm:spPr/>
      <dgm:t>
        <a:bodyPr/>
        <a:lstStyle/>
        <a:p>
          <a:endParaRPr lang="en-US"/>
        </a:p>
      </dgm:t>
    </dgm:pt>
    <dgm:pt modelId="{12D01024-1837-4B40-8161-9FC1D61CA38D}" type="sibTrans" cxnId="{952FBFA0-7A33-4728-B6D3-4AF2F084A59C}">
      <dgm:prSet/>
      <dgm:spPr/>
      <dgm:t>
        <a:bodyPr/>
        <a:lstStyle/>
        <a:p>
          <a:endParaRPr lang="en-US"/>
        </a:p>
      </dgm:t>
    </dgm:pt>
    <dgm:pt modelId="{91E6DB7B-CEF4-4170-AA16-CF874B75F7D6}">
      <dgm:prSet/>
      <dgm:spPr/>
      <dgm:t>
        <a:bodyPr/>
        <a:lstStyle/>
        <a:p>
          <a:r>
            <a:rPr lang="en-GB" dirty="0"/>
            <a:t>They will share ideas on the way that babies grow and develop once they are born.</a:t>
          </a:r>
          <a:endParaRPr lang="en-US" dirty="0"/>
        </a:p>
      </dgm:t>
    </dgm:pt>
    <dgm:pt modelId="{FDBD2F86-F849-4F6D-B886-3A373DD70695}" type="parTrans" cxnId="{F1046D6E-0BC4-4627-B97D-F83D6345B952}">
      <dgm:prSet/>
      <dgm:spPr/>
      <dgm:t>
        <a:bodyPr/>
        <a:lstStyle/>
        <a:p>
          <a:endParaRPr lang="en-US"/>
        </a:p>
      </dgm:t>
    </dgm:pt>
    <dgm:pt modelId="{0E2C170A-3A3E-4F07-ACC3-F5DC01A2548F}" type="sibTrans" cxnId="{F1046D6E-0BC4-4627-B97D-F83D6345B952}">
      <dgm:prSet/>
      <dgm:spPr/>
      <dgm:t>
        <a:bodyPr/>
        <a:lstStyle/>
        <a:p>
          <a:endParaRPr lang="en-US"/>
        </a:p>
      </dgm:t>
    </dgm:pt>
    <dgm:pt modelId="{448D27B7-B3C6-46DB-B1DC-1A7DDEC4463C}" type="pres">
      <dgm:prSet presAssocID="{4E9867EE-6BC7-4781-9889-85F464AEDD14}" presName="linear" presStyleCnt="0">
        <dgm:presLayoutVars>
          <dgm:animLvl val="lvl"/>
          <dgm:resizeHandles val="exact"/>
        </dgm:presLayoutVars>
      </dgm:prSet>
      <dgm:spPr/>
    </dgm:pt>
    <dgm:pt modelId="{F7A681BD-DBE4-47E4-BFD1-20A2F659AA05}" type="pres">
      <dgm:prSet presAssocID="{4BB6CABA-D370-49E8-9BB3-377AB1F375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53AEC3-D425-4DC6-80EF-79425C542B2D}" type="pres">
      <dgm:prSet presAssocID="{12D01024-1837-4B40-8161-9FC1D61CA38D}" presName="spacer" presStyleCnt="0"/>
      <dgm:spPr/>
    </dgm:pt>
    <dgm:pt modelId="{9E1D7ED4-C0BC-4630-8FE7-B765E562FA51}" type="pres">
      <dgm:prSet presAssocID="{91E6DB7B-CEF4-4170-AA16-CF874B75F7D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55D6A15-B71D-4C4E-8B0A-3E5011E7A0CC}" type="presOf" srcId="{91E6DB7B-CEF4-4170-AA16-CF874B75F7D6}" destId="{9E1D7ED4-C0BC-4630-8FE7-B765E562FA51}" srcOrd="0" destOrd="0" presId="urn:microsoft.com/office/officeart/2005/8/layout/vList2"/>
    <dgm:cxn modelId="{A6CF4C2E-D6B0-42CA-9597-7CBA6170877F}" type="presOf" srcId="{4BB6CABA-D370-49E8-9BB3-377AB1F37579}" destId="{F7A681BD-DBE4-47E4-BFD1-20A2F659AA05}" srcOrd="0" destOrd="0" presId="urn:microsoft.com/office/officeart/2005/8/layout/vList2"/>
    <dgm:cxn modelId="{F1046D6E-0BC4-4627-B97D-F83D6345B952}" srcId="{4E9867EE-6BC7-4781-9889-85F464AEDD14}" destId="{91E6DB7B-CEF4-4170-AA16-CF874B75F7D6}" srcOrd="1" destOrd="0" parTransId="{FDBD2F86-F849-4F6D-B886-3A373DD70695}" sibTransId="{0E2C170A-3A3E-4F07-ACC3-F5DC01A2548F}"/>
    <dgm:cxn modelId="{952FBFA0-7A33-4728-B6D3-4AF2F084A59C}" srcId="{4E9867EE-6BC7-4781-9889-85F464AEDD14}" destId="{4BB6CABA-D370-49E8-9BB3-377AB1F37579}" srcOrd="0" destOrd="0" parTransId="{E0F428A6-59D1-4CEE-A6CA-28145FCF4222}" sibTransId="{12D01024-1837-4B40-8161-9FC1D61CA38D}"/>
    <dgm:cxn modelId="{33788CFD-7C20-4EDF-ABCE-77EF0B30A6EE}" type="presOf" srcId="{4E9867EE-6BC7-4781-9889-85F464AEDD14}" destId="{448D27B7-B3C6-46DB-B1DC-1A7DDEC4463C}" srcOrd="0" destOrd="0" presId="urn:microsoft.com/office/officeart/2005/8/layout/vList2"/>
    <dgm:cxn modelId="{2C7EFE43-95F9-4DB8-BCB0-37BF2CBD5698}" type="presParOf" srcId="{448D27B7-B3C6-46DB-B1DC-1A7DDEC4463C}" destId="{F7A681BD-DBE4-47E4-BFD1-20A2F659AA05}" srcOrd="0" destOrd="0" presId="urn:microsoft.com/office/officeart/2005/8/layout/vList2"/>
    <dgm:cxn modelId="{975D1D60-B72C-4F65-90F5-8E97D392BEB8}" type="presParOf" srcId="{448D27B7-B3C6-46DB-B1DC-1A7DDEC4463C}" destId="{9B53AEC3-D425-4DC6-80EF-79425C542B2D}" srcOrd="1" destOrd="0" presId="urn:microsoft.com/office/officeart/2005/8/layout/vList2"/>
    <dgm:cxn modelId="{CDF654B8-A4DC-4240-B860-311D1068C7BD}" type="presParOf" srcId="{448D27B7-B3C6-46DB-B1DC-1A7DDEC4463C}" destId="{9E1D7ED4-C0BC-4630-8FE7-B765E562FA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9E856-E9EE-4DC4-9B95-64866128EC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4D1253D-A955-410D-80E5-D1116B5EC5E6}">
      <dgm:prSet/>
      <dgm:spPr/>
      <dgm:t>
        <a:bodyPr/>
        <a:lstStyle/>
        <a:p>
          <a:r>
            <a:rPr lang="en-GB"/>
            <a:t>The children will talk about different communities that they belong to.</a:t>
          </a:r>
          <a:endParaRPr lang="en-US"/>
        </a:p>
      </dgm:t>
    </dgm:pt>
    <dgm:pt modelId="{4EA70F9A-6331-487B-A532-3F2A02D51D2E}" type="parTrans" cxnId="{A3444027-8FB9-423F-9B79-0B5B1360D329}">
      <dgm:prSet/>
      <dgm:spPr/>
      <dgm:t>
        <a:bodyPr/>
        <a:lstStyle/>
        <a:p>
          <a:endParaRPr lang="en-US"/>
        </a:p>
      </dgm:t>
    </dgm:pt>
    <dgm:pt modelId="{B7181913-9E7F-485B-985C-5435C4758207}" type="sibTrans" cxnId="{A3444027-8FB9-423F-9B79-0B5B1360D329}">
      <dgm:prSet/>
      <dgm:spPr/>
      <dgm:t>
        <a:bodyPr/>
        <a:lstStyle/>
        <a:p>
          <a:endParaRPr lang="en-US"/>
        </a:p>
      </dgm:t>
    </dgm:pt>
    <dgm:pt modelId="{3177F936-98CC-49B2-85C4-0CC73944A81D}">
      <dgm:prSet/>
      <dgm:spPr/>
      <dgm:t>
        <a:bodyPr/>
        <a:lstStyle/>
        <a:p>
          <a:r>
            <a:rPr lang="en-GB"/>
            <a:t>They will look at the different roles within communities e.g. doctor, nurse, cleaner, police officer, teacher etc.</a:t>
          </a:r>
          <a:endParaRPr lang="en-US"/>
        </a:p>
      </dgm:t>
    </dgm:pt>
    <dgm:pt modelId="{844475C4-75DA-4462-B4DC-BB20CA4C382D}" type="parTrans" cxnId="{17E2789B-91AE-4B91-B734-3C2B20A914CF}">
      <dgm:prSet/>
      <dgm:spPr/>
      <dgm:t>
        <a:bodyPr/>
        <a:lstStyle/>
        <a:p>
          <a:endParaRPr lang="en-US"/>
        </a:p>
      </dgm:t>
    </dgm:pt>
    <dgm:pt modelId="{4DD05953-D401-4A00-B50E-BC1D9249E2EE}" type="sibTrans" cxnId="{17E2789B-91AE-4B91-B734-3C2B20A914CF}">
      <dgm:prSet/>
      <dgm:spPr/>
      <dgm:t>
        <a:bodyPr/>
        <a:lstStyle/>
        <a:p>
          <a:endParaRPr lang="en-US"/>
        </a:p>
      </dgm:t>
    </dgm:pt>
    <dgm:pt modelId="{1141B325-D655-4F6A-A451-0E29E914939D}">
      <dgm:prSet/>
      <dgm:spPr/>
      <dgm:t>
        <a:bodyPr/>
        <a:lstStyle/>
        <a:p>
          <a:r>
            <a:rPr lang="en-GB"/>
            <a:t>They will look at how communities can share sad and happy times.</a:t>
          </a:r>
          <a:endParaRPr lang="en-US"/>
        </a:p>
      </dgm:t>
    </dgm:pt>
    <dgm:pt modelId="{11DDB1B3-1C00-4643-9BFC-3EACCC30F9F7}" type="parTrans" cxnId="{2C606EED-1256-41EE-AAB3-4D4299A842DF}">
      <dgm:prSet/>
      <dgm:spPr/>
      <dgm:t>
        <a:bodyPr/>
        <a:lstStyle/>
        <a:p>
          <a:endParaRPr lang="en-US"/>
        </a:p>
      </dgm:t>
    </dgm:pt>
    <dgm:pt modelId="{38FC4AD2-F128-483E-8CED-2BF2EE8741F6}" type="sibTrans" cxnId="{2C606EED-1256-41EE-AAB3-4D4299A842DF}">
      <dgm:prSet/>
      <dgm:spPr/>
      <dgm:t>
        <a:bodyPr/>
        <a:lstStyle/>
        <a:p>
          <a:endParaRPr lang="en-US"/>
        </a:p>
      </dgm:t>
    </dgm:pt>
    <dgm:pt modelId="{7D92D9DC-02C1-469A-9EF9-80153E4CDE81}" type="pres">
      <dgm:prSet presAssocID="{6AA9E856-E9EE-4DC4-9B95-64866128EC96}" presName="root" presStyleCnt="0">
        <dgm:presLayoutVars>
          <dgm:dir/>
          <dgm:resizeHandles val="exact"/>
        </dgm:presLayoutVars>
      </dgm:prSet>
      <dgm:spPr/>
    </dgm:pt>
    <dgm:pt modelId="{DFC27BAB-D107-4B19-ADA1-AD3BA628A702}" type="pres">
      <dgm:prSet presAssocID="{E4D1253D-A955-410D-80E5-D1116B5EC5E6}" presName="compNode" presStyleCnt="0"/>
      <dgm:spPr/>
    </dgm:pt>
    <dgm:pt modelId="{2DDC79F2-FD43-4ADD-A6B8-ED3F5010A561}" type="pres">
      <dgm:prSet presAssocID="{E4D1253D-A955-410D-80E5-D1116B5EC5E6}" presName="bgRect" presStyleLbl="bgShp" presStyleIdx="0" presStyleCnt="3"/>
      <dgm:spPr/>
    </dgm:pt>
    <dgm:pt modelId="{24911CE7-6968-4C2F-81E5-00318506692F}" type="pres">
      <dgm:prSet presAssocID="{E4D1253D-A955-410D-80E5-D1116B5EC5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B8C839B3-7681-4755-8F69-952E3B94917F}" type="pres">
      <dgm:prSet presAssocID="{E4D1253D-A955-410D-80E5-D1116B5EC5E6}" presName="spaceRect" presStyleCnt="0"/>
      <dgm:spPr/>
    </dgm:pt>
    <dgm:pt modelId="{8C872624-48CE-4045-9FC9-2388AEEA3E78}" type="pres">
      <dgm:prSet presAssocID="{E4D1253D-A955-410D-80E5-D1116B5EC5E6}" presName="parTx" presStyleLbl="revTx" presStyleIdx="0" presStyleCnt="3">
        <dgm:presLayoutVars>
          <dgm:chMax val="0"/>
          <dgm:chPref val="0"/>
        </dgm:presLayoutVars>
      </dgm:prSet>
      <dgm:spPr/>
    </dgm:pt>
    <dgm:pt modelId="{3A040EBC-BF6F-428A-9926-B57777C9AB40}" type="pres">
      <dgm:prSet presAssocID="{B7181913-9E7F-485B-985C-5435C4758207}" presName="sibTrans" presStyleCnt="0"/>
      <dgm:spPr/>
    </dgm:pt>
    <dgm:pt modelId="{1B2DBDE2-A02F-4197-A38B-02483F161AC2}" type="pres">
      <dgm:prSet presAssocID="{3177F936-98CC-49B2-85C4-0CC73944A81D}" presName="compNode" presStyleCnt="0"/>
      <dgm:spPr/>
    </dgm:pt>
    <dgm:pt modelId="{71733F99-C5E0-4942-ABF9-D378000811C9}" type="pres">
      <dgm:prSet presAssocID="{3177F936-98CC-49B2-85C4-0CC73944A81D}" presName="bgRect" presStyleLbl="bgShp" presStyleIdx="1" presStyleCnt="3"/>
      <dgm:spPr/>
    </dgm:pt>
    <dgm:pt modelId="{F92E0D13-3279-4474-B182-7376E96D3356}" type="pres">
      <dgm:prSet presAssocID="{3177F936-98CC-49B2-85C4-0CC73944A8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A8127C7A-6879-4707-91E8-A7B9082EA493}" type="pres">
      <dgm:prSet presAssocID="{3177F936-98CC-49B2-85C4-0CC73944A81D}" presName="spaceRect" presStyleCnt="0"/>
      <dgm:spPr/>
    </dgm:pt>
    <dgm:pt modelId="{857DA2F5-12C6-4913-B7E2-CD95767665A7}" type="pres">
      <dgm:prSet presAssocID="{3177F936-98CC-49B2-85C4-0CC73944A81D}" presName="parTx" presStyleLbl="revTx" presStyleIdx="1" presStyleCnt="3">
        <dgm:presLayoutVars>
          <dgm:chMax val="0"/>
          <dgm:chPref val="0"/>
        </dgm:presLayoutVars>
      </dgm:prSet>
      <dgm:spPr/>
    </dgm:pt>
    <dgm:pt modelId="{8CC0FB8F-581A-4E27-8B26-808896AC4C52}" type="pres">
      <dgm:prSet presAssocID="{4DD05953-D401-4A00-B50E-BC1D9249E2EE}" presName="sibTrans" presStyleCnt="0"/>
      <dgm:spPr/>
    </dgm:pt>
    <dgm:pt modelId="{66C3D538-B5EF-4CCC-81D3-C99A97AFF650}" type="pres">
      <dgm:prSet presAssocID="{1141B325-D655-4F6A-A451-0E29E914939D}" presName="compNode" presStyleCnt="0"/>
      <dgm:spPr/>
    </dgm:pt>
    <dgm:pt modelId="{01363323-B31D-4BDF-AE0F-92B1A9D4D2F9}" type="pres">
      <dgm:prSet presAssocID="{1141B325-D655-4F6A-A451-0E29E914939D}" presName="bgRect" presStyleLbl="bgShp" presStyleIdx="2" presStyleCnt="3"/>
      <dgm:spPr/>
    </dgm:pt>
    <dgm:pt modelId="{5DB46A80-B542-46F7-9903-02CE2B791AC9}" type="pres">
      <dgm:prSet presAssocID="{1141B325-D655-4F6A-A451-0E29E91493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517DA5CB-99F2-48F3-BBAC-DAFA49D01CC3}" type="pres">
      <dgm:prSet presAssocID="{1141B325-D655-4F6A-A451-0E29E914939D}" presName="spaceRect" presStyleCnt="0"/>
      <dgm:spPr/>
    </dgm:pt>
    <dgm:pt modelId="{95C61772-D3C8-4C80-9982-A65EA238FD02}" type="pres">
      <dgm:prSet presAssocID="{1141B325-D655-4F6A-A451-0E29E914939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444027-8FB9-423F-9B79-0B5B1360D329}" srcId="{6AA9E856-E9EE-4DC4-9B95-64866128EC96}" destId="{E4D1253D-A955-410D-80E5-D1116B5EC5E6}" srcOrd="0" destOrd="0" parTransId="{4EA70F9A-6331-487B-A532-3F2A02D51D2E}" sibTransId="{B7181913-9E7F-485B-985C-5435C4758207}"/>
    <dgm:cxn modelId="{D77E0987-2160-4146-9AEB-20143617EFB8}" type="presOf" srcId="{E4D1253D-A955-410D-80E5-D1116B5EC5E6}" destId="{8C872624-48CE-4045-9FC9-2388AEEA3E78}" srcOrd="0" destOrd="0" presId="urn:microsoft.com/office/officeart/2018/2/layout/IconVerticalSolidList"/>
    <dgm:cxn modelId="{17E2789B-91AE-4B91-B734-3C2B20A914CF}" srcId="{6AA9E856-E9EE-4DC4-9B95-64866128EC96}" destId="{3177F936-98CC-49B2-85C4-0CC73944A81D}" srcOrd="1" destOrd="0" parTransId="{844475C4-75DA-4462-B4DC-BB20CA4C382D}" sibTransId="{4DD05953-D401-4A00-B50E-BC1D9249E2EE}"/>
    <dgm:cxn modelId="{55DE31DC-DEC7-41B0-B341-0CD8B15B4382}" type="presOf" srcId="{3177F936-98CC-49B2-85C4-0CC73944A81D}" destId="{857DA2F5-12C6-4913-B7E2-CD95767665A7}" srcOrd="0" destOrd="0" presId="urn:microsoft.com/office/officeart/2018/2/layout/IconVerticalSolidList"/>
    <dgm:cxn modelId="{29EA2FEA-61A4-4FCE-AD18-E447923B85F4}" type="presOf" srcId="{6AA9E856-E9EE-4DC4-9B95-64866128EC96}" destId="{7D92D9DC-02C1-469A-9EF9-80153E4CDE81}" srcOrd="0" destOrd="0" presId="urn:microsoft.com/office/officeart/2018/2/layout/IconVerticalSolidList"/>
    <dgm:cxn modelId="{2C606EED-1256-41EE-AAB3-4D4299A842DF}" srcId="{6AA9E856-E9EE-4DC4-9B95-64866128EC96}" destId="{1141B325-D655-4F6A-A451-0E29E914939D}" srcOrd="2" destOrd="0" parTransId="{11DDB1B3-1C00-4643-9BFC-3EACCC30F9F7}" sibTransId="{38FC4AD2-F128-483E-8CED-2BF2EE8741F6}"/>
    <dgm:cxn modelId="{19B809FA-1224-4917-86C3-1BBF69345B0B}" type="presOf" srcId="{1141B325-D655-4F6A-A451-0E29E914939D}" destId="{95C61772-D3C8-4C80-9982-A65EA238FD02}" srcOrd="0" destOrd="0" presId="urn:microsoft.com/office/officeart/2018/2/layout/IconVerticalSolidList"/>
    <dgm:cxn modelId="{D84FBE77-FDC3-4618-B3AA-697E59D088E9}" type="presParOf" srcId="{7D92D9DC-02C1-469A-9EF9-80153E4CDE81}" destId="{DFC27BAB-D107-4B19-ADA1-AD3BA628A702}" srcOrd="0" destOrd="0" presId="urn:microsoft.com/office/officeart/2018/2/layout/IconVerticalSolidList"/>
    <dgm:cxn modelId="{9553A42B-58CB-4FB1-899A-6324E81E2276}" type="presParOf" srcId="{DFC27BAB-D107-4B19-ADA1-AD3BA628A702}" destId="{2DDC79F2-FD43-4ADD-A6B8-ED3F5010A561}" srcOrd="0" destOrd="0" presId="urn:microsoft.com/office/officeart/2018/2/layout/IconVerticalSolidList"/>
    <dgm:cxn modelId="{FE5601BF-1A5C-49A6-A916-7F377F240D52}" type="presParOf" srcId="{DFC27BAB-D107-4B19-ADA1-AD3BA628A702}" destId="{24911CE7-6968-4C2F-81E5-00318506692F}" srcOrd="1" destOrd="0" presId="urn:microsoft.com/office/officeart/2018/2/layout/IconVerticalSolidList"/>
    <dgm:cxn modelId="{37F3CFCA-0D21-4812-844A-DA7EF968885E}" type="presParOf" srcId="{DFC27BAB-D107-4B19-ADA1-AD3BA628A702}" destId="{B8C839B3-7681-4755-8F69-952E3B94917F}" srcOrd="2" destOrd="0" presId="urn:microsoft.com/office/officeart/2018/2/layout/IconVerticalSolidList"/>
    <dgm:cxn modelId="{22DFAC2F-C84D-42D5-95D9-0A5A95AD48DC}" type="presParOf" srcId="{DFC27BAB-D107-4B19-ADA1-AD3BA628A702}" destId="{8C872624-48CE-4045-9FC9-2388AEEA3E78}" srcOrd="3" destOrd="0" presId="urn:microsoft.com/office/officeart/2018/2/layout/IconVerticalSolidList"/>
    <dgm:cxn modelId="{D3890563-A6FD-4895-BF21-F3BFF7721188}" type="presParOf" srcId="{7D92D9DC-02C1-469A-9EF9-80153E4CDE81}" destId="{3A040EBC-BF6F-428A-9926-B57777C9AB40}" srcOrd="1" destOrd="0" presId="urn:microsoft.com/office/officeart/2018/2/layout/IconVerticalSolidList"/>
    <dgm:cxn modelId="{87428F28-EBD5-4014-AE39-98CE711BA7EF}" type="presParOf" srcId="{7D92D9DC-02C1-469A-9EF9-80153E4CDE81}" destId="{1B2DBDE2-A02F-4197-A38B-02483F161AC2}" srcOrd="2" destOrd="0" presId="urn:microsoft.com/office/officeart/2018/2/layout/IconVerticalSolidList"/>
    <dgm:cxn modelId="{5FA4B0CA-D264-4E41-B070-7428872BB10E}" type="presParOf" srcId="{1B2DBDE2-A02F-4197-A38B-02483F161AC2}" destId="{71733F99-C5E0-4942-ABF9-D378000811C9}" srcOrd="0" destOrd="0" presId="urn:microsoft.com/office/officeart/2018/2/layout/IconVerticalSolidList"/>
    <dgm:cxn modelId="{07DE0A47-BA62-4EEE-9F92-3A3650B69619}" type="presParOf" srcId="{1B2DBDE2-A02F-4197-A38B-02483F161AC2}" destId="{F92E0D13-3279-4474-B182-7376E96D3356}" srcOrd="1" destOrd="0" presId="urn:microsoft.com/office/officeart/2018/2/layout/IconVerticalSolidList"/>
    <dgm:cxn modelId="{71AE081E-16AE-401D-93C9-51E8A10A702D}" type="presParOf" srcId="{1B2DBDE2-A02F-4197-A38B-02483F161AC2}" destId="{A8127C7A-6879-4707-91E8-A7B9082EA493}" srcOrd="2" destOrd="0" presId="urn:microsoft.com/office/officeart/2018/2/layout/IconVerticalSolidList"/>
    <dgm:cxn modelId="{9F1A745C-5E85-4DCE-B7B5-8BEF7DF1F080}" type="presParOf" srcId="{1B2DBDE2-A02F-4197-A38B-02483F161AC2}" destId="{857DA2F5-12C6-4913-B7E2-CD95767665A7}" srcOrd="3" destOrd="0" presId="urn:microsoft.com/office/officeart/2018/2/layout/IconVerticalSolidList"/>
    <dgm:cxn modelId="{2695B3E7-F9C9-4B15-9861-2925AE3DCC55}" type="presParOf" srcId="{7D92D9DC-02C1-469A-9EF9-80153E4CDE81}" destId="{8CC0FB8F-581A-4E27-8B26-808896AC4C52}" srcOrd="3" destOrd="0" presId="urn:microsoft.com/office/officeart/2018/2/layout/IconVerticalSolidList"/>
    <dgm:cxn modelId="{1274A917-279A-4BC2-96AA-CD810CF96F93}" type="presParOf" srcId="{7D92D9DC-02C1-469A-9EF9-80153E4CDE81}" destId="{66C3D538-B5EF-4CCC-81D3-C99A97AFF650}" srcOrd="4" destOrd="0" presId="urn:microsoft.com/office/officeart/2018/2/layout/IconVerticalSolidList"/>
    <dgm:cxn modelId="{6D223158-C221-4B55-919E-86943FAEFC22}" type="presParOf" srcId="{66C3D538-B5EF-4CCC-81D3-C99A97AFF650}" destId="{01363323-B31D-4BDF-AE0F-92B1A9D4D2F9}" srcOrd="0" destOrd="0" presId="urn:microsoft.com/office/officeart/2018/2/layout/IconVerticalSolidList"/>
    <dgm:cxn modelId="{E404350D-D455-4EF4-B083-5C8A6D9AE397}" type="presParOf" srcId="{66C3D538-B5EF-4CCC-81D3-C99A97AFF650}" destId="{5DB46A80-B542-46F7-9903-02CE2B791AC9}" srcOrd="1" destOrd="0" presId="urn:microsoft.com/office/officeart/2018/2/layout/IconVerticalSolidList"/>
    <dgm:cxn modelId="{047BB470-7BA3-42D8-AEAA-259FBC428023}" type="presParOf" srcId="{66C3D538-B5EF-4CCC-81D3-C99A97AFF650}" destId="{517DA5CB-99F2-48F3-BBAC-DAFA49D01CC3}" srcOrd="2" destOrd="0" presId="urn:microsoft.com/office/officeart/2018/2/layout/IconVerticalSolidList"/>
    <dgm:cxn modelId="{7289A794-58F8-4903-B25D-A359DD3BA48E}" type="presParOf" srcId="{66C3D538-B5EF-4CCC-81D3-C99A97AFF650}" destId="{95C61772-D3C8-4C80-9982-A65EA238FD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81BD-DBE4-47E4-BFD1-20A2F659AA05}">
      <dsp:nvSpPr>
        <dsp:cNvPr id="0" name=""/>
        <dsp:cNvSpPr/>
      </dsp:nvSpPr>
      <dsp:spPr>
        <a:xfrm>
          <a:off x="0" y="629083"/>
          <a:ext cx="6513603" cy="2254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The children will look at the different people who are part of our families.</a:t>
          </a:r>
          <a:endParaRPr lang="en-US" sz="4100" kern="1200"/>
        </a:p>
      </dsp:txBody>
      <dsp:txXfrm>
        <a:off x="110060" y="739143"/>
        <a:ext cx="6293483" cy="2034470"/>
      </dsp:txXfrm>
    </dsp:sp>
    <dsp:sp modelId="{9E1D7ED4-C0BC-4630-8FE7-B765E562FA51}">
      <dsp:nvSpPr>
        <dsp:cNvPr id="0" name=""/>
        <dsp:cNvSpPr/>
      </dsp:nvSpPr>
      <dsp:spPr>
        <a:xfrm>
          <a:off x="0" y="3001753"/>
          <a:ext cx="6513603" cy="2254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They will share ideas on the way that babies grow and develop once they are born.</a:t>
          </a:r>
          <a:endParaRPr lang="en-US" sz="4100" kern="1200" dirty="0"/>
        </a:p>
      </dsp:txBody>
      <dsp:txXfrm>
        <a:off x="110060" y="3111813"/>
        <a:ext cx="6293483" cy="2034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C79F2-FD43-4ADD-A6B8-ED3F5010A56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11CE7-6968-4C2F-81E5-00318506692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72624-48CE-4045-9FC9-2388AEEA3E7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children will talk about different communities that they belong to.</a:t>
          </a:r>
          <a:endParaRPr lang="en-US" sz="2300" kern="1200"/>
        </a:p>
      </dsp:txBody>
      <dsp:txXfrm>
        <a:off x="1941716" y="718"/>
        <a:ext cx="4571887" cy="1681139"/>
      </dsp:txXfrm>
    </dsp:sp>
    <dsp:sp modelId="{71733F99-C5E0-4942-ABF9-D378000811C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E0D13-3279-4474-B182-7376E96D335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DA2F5-12C6-4913-B7E2-CD95767665A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They will look at the different roles within communities e.g. doctor, nurse, cleaner, police officer, teacher etc.</a:t>
          </a:r>
          <a:endParaRPr lang="en-US" sz="2300" kern="1200"/>
        </a:p>
      </dsp:txBody>
      <dsp:txXfrm>
        <a:off x="1941716" y="2102143"/>
        <a:ext cx="4571887" cy="1681139"/>
      </dsp:txXfrm>
    </dsp:sp>
    <dsp:sp modelId="{01363323-B31D-4BDF-AE0F-92B1A9D4D2F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46A80-B542-46F7-9903-02CE2B791AC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61772-D3C8-4C80-9982-A65EA238FD02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They will look at how communities can share sad and happy times.</a:t>
          </a:r>
          <a:endParaRPr lang="en-US" sz="23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6821-C492-426E-BACE-288506AE4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0A23B-7A11-4E30-88F7-C61041F42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C629E-7621-4E99-BD5C-EC264C1B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603F2-7D0C-47FE-BD87-D98F9A96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7999-E92C-4C53-80E8-CD6DBC25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F6E4-F17C-4D21-B37A-9D87E0F6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25B2D-E544-43D8-8E9D-C1C765958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7C2B3-FC36-4D7B-9134-37B5C6B8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C1673-D956-40E5-880F-5257822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427A-F5EC-475D-B4E6-E91ED6E9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84553-4EFE-4E45-A488-C4982306B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57616-FCA9-4E62-BE43-D50A8447D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3E9A-26CC-44B7-A14A-3B59EC00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9F0F8-B0E8-4898-990B-74CEACA5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8E8C9-FE1B-444B-9DD8-AC739214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ACDE-5B4F-455B-BA7F-BC90BE20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F865-C1EA-4BDD-8997-30D492AC1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D5F25-E1EB-47B6-AF86-D68D7379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0417-9A43-4216-83DE-400D6643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1F06-D943-405E-A61B-D7F1F098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0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7550-93D8-4B0B-9E41-AABDC5CA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CCD6-B4EC-4FCE-BCE1-9DC220C50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EA1B7-6930-4248-9D30-AA97C11E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9484-8549-4BD5-A2F4-95831378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70C58-E439-4906-A0D1-3E4F7314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7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2A78-B6F2-4285-B90E-4E8CFE56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3DA8-3A3C-490E-A90A-C478E3365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1BC78-8299-49A3-A28A-A0C044F84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756CF-A91B-468A-A2E3-1887D3E9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906A3-755F-4835-953A-AD8DF425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B8B7E-B43B-4F55-9AB7-7FBA29C2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9DD5-2981-48E1-9A72-AB7851A7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17D71-4767-4C36-A9A4-5A38F9F0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D80A9-76DF-4CF9-8CF3-5760C554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4D415-480B-4A9F-8329-59F47032D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A498D-DD52-4856-A6BB-F87E62202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5AADD-F4C9-4F0A-9958-0439717F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72702-3830-4894-B0BD-9956FB33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54C68-1D5C-40B8-8972-E9ABCCC1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A16-401D-47E0-B50A-EB9F1F9B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7C436-0578-412C-8336-F4208893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AE79D-BBDC-4967-8BE1-B72E401A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7BB6B-9999-4255-8A8D-61A40799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5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7E37D-096D-4BF0-8CA4-B77BD51F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A3E8C-7E17-4EA8-84F0-7EE9D1B9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1B897-04A0-4CE2-84A2-FD205C2B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8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1E6B-8F82-4E3A-9C07-8D7C4A0B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60BC7-B964-4909-9CFB-71FFEFB1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5D119-E3E2-40AA-898C-38845B45B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953E9-5D7A-46C7-9364-30D0A0F7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72688-2C02-43B5-A1A0-BB592085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2FECB-0F63-49E4-A28C-F73D5869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1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8251-4C21-4825-A38F-CE5058B5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90FCE-5EED-48DE-B6D1-4CC19FB87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FC434-D39C-426B-846F-8DAE1428D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85E7D-6F91-4453-A9CF-AB4E3345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17987-4AE7-49DF-83A7-601FFC4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78F5A-A986-42E0-A83E-69AAE946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6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29F4C-9F84-4413-B6C6-C2BDA12D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AA2DD-98C6-4008-BC6F-30FD144BD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2CBC7-870E-490C-ABC0-ED1A2EA31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6738-EF44-4117-A132-32C9769C1D5E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B6FC-4D28-4068-9535-E6D98C7BD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70CDF-A054-4CFA-A63E-20453BBE2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FE2-617D-4661-AA6D-4A36C6766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16688-E671-43B2-A4B7-E31A58233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SRE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3BABA-ADE0-4537-BA14-4CD387E73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>
                <a:solidFill>
                  <a:schemeClr val="bg1"/>
                </a:solidFill>
              </a:rPr>
              <a:t>Friday 29</a:t>
            </a:r>
            <a:r>
              <a:rPr lang="en-GB" sz="2000" baseline="30000">
                <a:solidFill>
                  <a:schemeClr val="bg1"/>
                </a:solidFill>
              </a:rPr>
              <a:t>th</a:t>
            </a:r>
            <a:r>
              <a:rPr lang="en-GB" sz="2000">
                <a:solidFill>
                  <a:schemeClr val="bg1"/>
                </a:solidFill>
              </a:rPr>
              <a:t> March 2019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6C5D7372-E46D-4A53-82F4-068CC610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2821F-F9B4-4900-9E8D-E61EF429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Year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953491-1FC7-42EC-BC4F-01AF45842A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35090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12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CECEF-8161-43F2-BEC6-9CAA766A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0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F71E1-4CB4-43F9-B2ED-085C09AC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70003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Year 3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ildren">
            <a:extLst>
              <a:ext uri="{FF2B5EF4-FFF2-40B4-BE49-F238E27FC236}">
                <a16:creationId xmlns:a16="http://schemas.microsoft.com/office/drawing/2014/main" id="{8F026546-3F2A-4670-A4A5-4B6FD779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90BD-680C-473E-AECA-625E61951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972" y="1206340"/>
            <a:ext cx="6004572" cy="52986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The children will think about the different people who look after them.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They will then move on to think about the different ways they look after themselves.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They will talk about how they are changing and explore friendships.</a:t>
            </a:r>
          </a:p>
        </p:txBody>
      </p:sp>
    </p:spTree>
    <p:extLst>
      <p:ext uri="{BB962C8B-B14F-4D97-AF65-F5344CB8AC3E}">
        <p14:creationId xmlns:p14="http://schemas.microsoft.com/office/powerpoint/2010/main" val="86187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360A8-A895-465B-8F99-AFDF4C2F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0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CB1CC-94B9-4885-B1D7-29CBB8EB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Year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59CBA-098A-4CF5-8103-55EB1542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6" y="710266"/>
            <a:ext cx="3662730" cy="23258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B7FC50-FA0F-4525-8047-76D8FD7C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3880930"/>
            <a:ext cx="3662730" cy="22067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9CCE9-C8A5-4317-84AD-147EFA4CE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9793" y="2799889"/>
            <a:ext cx="6678592" cy="33694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The children will talk about the difference between boys and girls.</a:t>
            </a:r>
          </a:p>
          <a:p>
            <a:r>
              <a:rPr lang="en-US" sz="3500" dirty="0">
                <a:solidFill>
                  <a:srgbClr val="FFFFFF"/>
                </a:solidFill>
              </a:rPr>
              <a:t>They will look at the development of the baby in the womb (no reference is made to how conception takes place).</a:t>
            </a:r>
          </a:p>
        </p:txBody>
      </p:sp>
    </p:spTree>
    <p:extLst>
      <p:ext uri="{BB962C8B-B14F-4D97-AF65-F5344CB8AC3E}">
        <p14:creationId xmlns:p14="http://schemas.microsoft.com/office/powerpoint/2010/main" val="239597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67A5-9B0D-4CC0-A40A-ADA9A8A0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3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9DD08-6B54-4070-BFF8-74BB8AF4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Year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83A0-0E61-470C-9EEE-5E69BE66F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421" y="1908240"/>
            <a:ext cx="5798690" cy="40659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The children will learn about the physical changes that will take place during puberty.</a:t>
            </a:r>
          </a:p>
          <a:p>
            <a:r>
              <a:rPr lang="en-US" sz="3500" dirty="0">
                <a:solidFill>
                  <a:srgbClr val="FFFFFF"/>
                </a:solidFill>
              </a:rPr>
              <a:t>They will learn about periods.</a:t>
            </a:r>
          </a:p>
          <a:p>
            <a:r>
              <a:rPr lang="en-US" sz="3500" dirty="0">
                <a:solidFill>
                  <a:srgbClr val="FFFFFF"/>
                </a:solidFill>
              </a:rPr>
              <a:t>They will discuss the emotional changes that might go along with the physical changes.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83A15-86BE-4527-B446-C1693EF5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146" y="1828800"/>
            <a:ext cx="3339815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ACCCF1-7D19-4679-85CD-8BE89DDE4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1" y="4102100"/>
            <a:ext cx="3366426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093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B49130-D246-466D-A31C-E8355BD5C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BC1D-BC01-4B27-B4F1-74E91F4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004" y="366077"/>
            <a:ext cx="43991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Year 6</a:t>
            </a:r>
          </a:p>
        </p:txBody>
      </p:sp>
      <p:sp>
        <p:nvSpPr>
          <p:cNvPr id="36" name="Freeform: Shape 28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0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2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F88DF-517C-4236-B85B-D117E895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948"/>
            <a:ext cx="3601748" cy="1533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61145-8D44-4CA3-9D7D-87021E0B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897979"/>
            <a:ext cx="2346459" cy="1443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FF94-5508-4381-BEF9-3952F7D4B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90" y="3463319"/>
            <a:ext cx="1858273" cy="11985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DAF8-8BDD-4917-97AE-EDF648AF6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2841" y="1480221"/>
            <a:ext cx="4948101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The children will look at the physical differences between girls and boys.</a:t>
            </a:r>
          </a:p>
          <a:p>
            <a:r>
              <a:rPr lang="en-US" sz="3600" dirty="0"/>
              <a:t>They will hear the term ‘sexual intercourse’. </a:t>
            </a:r>
          </a:p>
          <a:p>
            <a:r>
              <a:rPr lang="en-US" sz="3600" dirty="0"/>
              <a:t>They will then look at the growth and development of a baby through pregnancy.</a:t>
            </a:r>
          </a:p>
        </p:txBody>
      </p:sp>
    </p:spTree>
    <p:extLst>
      <p:ext uri="{BB962C8B-B14F-4D97-AF65-F5344CB8AC3E}">
        <p14:creationId xmlns:p14="http://schemas.microsoft.com/office/powerpoint/2010/main" val="378930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430E59-8013-4231-BA60-52BA9EC7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A3D-6AF8-445E-AE03-9F15DCE3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is SRE?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A7BC-127F-4798-81DB-F306AC3A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19919"/>
            <a:ext cx="5831350" cy="6342927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000000"/>
                </a:solidFill>
              </a:rPr>
              <a:t>SRE stands for Sex and Relationship Education.</a:t>
            </a:r>
          </a:p>
          <a:p>
            <a:r>
              <a:rPr lang="en-GB" sz="3600" dirty="0">
                <a:solidFill>
                  <a:srgbClr val="000000"/>
                </a:solidFill>
              </a:rPr>
              <a:t>It is delivered as part of the PSHE (Personal, Social and Health Education) curriculum.</a:t>
            </a:r>
          </a:p>
          <a:p>
            <a:r>
              <a:rPr lang="en-GB" sz="3600" dirty="0">
                <a:solidFill>
                  <a:srgbClr val="000000"/>
                </a:solidFill>
              </a:rPr>
              <a:t>As a Catholic school we are expected to follow a scheme of work that reflects the Catholic ethos.</a:t>
            </a:r>
          </a:p>
        </p:txBody>
      </p:sp>
    </p:spTree>
    <p:extLst>
      <p:ext uri="{BB962C8B-B14F-4D97-AF65-F5344CB8AC3E}">
        <p14:creationId xmlns:p14="http://schemas.microsoft.com/office/powerpoint/2010/main" val="269993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5205F-425D-48A3-9A5F-84193816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8659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2B6D28-938E-43FB-BA39-38379429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The SRE scheme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0C91-0658-4AA0-8157-EFA13757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The scheme we will be using is called ‘Journey in Love’.</a:t>
            </a:r>
          </a:p>
          <a:p>
            <a:r>
              <a:rPr lang="en-GB" sz="4000" dirty="0"/>
              <a:t>This is the scheme that has been provided by Plymouth CAST under canonical approval and is being used in all of the CAST schools.</a:t>
            </a:r>
          </a:p>
        </p:txBody>
      </p:sp>
    </p:spTree>
    <p:extLst>
      <p:ext uri="{BB962C8B-B14F-4D97-AF65-F5344CB8AC3E}">
        <p14:creationId xmlns:p14="http://schemas.microsoft.com/office/powerpoint/2010/main" val="271924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95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5C83A-481A-4C31-A999-E1AF3933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>
                <a:solidFill>
                  <a:srgbClr val="FFFFFF"/>
                </a:solidFill>
              </a:rPr>
              <a:t>Why do we teach SRE in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ACA4E-1893-42BC-9A37-B647C4258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068" y="195182"/>
            <a:ext cx="9271730" cy="47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/>
              <a:t>This is taken from Department for Education guidance:</a:t>
            </a:r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B4BBA-7185-4876-94A3-78EDC77C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451" y="864605"/>
            <a:ext cx="8345347" cy="55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1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8ED28-96BC-445F-ABAF-A8416873E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So, what will the children learn?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246038-CC9C-41FD-A444-25B9F2CEF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A breakdown of each year group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7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168F-DC34-424A-9C5B-1F2164E3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190" y="147522"/>
            <a:ext cx="5244301" cy="1538130"/>
          </a:xfrm>
        </p:spPr>
        <p:txBody>
          <a:bodyPr>
            <a:normAutofit/>
          </a:bodyPr>
          <a:lstStyle/>
          <a:p>
            <a:r>
              <a:rPr lang="en-GB" dirty="0"/>
              <a:t>Reception class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F43E4-5AA5-4AA5-8216-3A1AC905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22" y="1450448"/>
            <a:ext cx="3196844" cy="39485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F0AF-7734-4F90-823D-5398F947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39" y="1450448"/>
            <a:ext cx="5383652" cy="3470097"/>
          </a:xfrm>
        </p:spPr>
        <p:txBody>
          <a:bodyPr>
            <a:noAutofit/>
          </a:bodyPr>
          <a:lstStyle/>
          <a:p>
            <a:r>
              <a:rPr lang="en-GB" sz="3200" dirty="0"/>
              <a:t>The children will talk about being how they are different and will celebrate their ‘uniqueness’.</a:t>
            </a:r>
          </a:p>
          <a:p>
            <a:r>
              <a:rPr lang="en-GB" sz="3200" dirty="0"/>
              <a:t>They will learn about how they grew in their mummy’s womb for 9 months.</a:t>
            </a:r>
          </a:p>
          <a:p>
            <a:r>
              <a:rPr lang="en-GB" sz="3200" dirty="0"/>
              <a:t>They will explore what it means to be a friend.</a:t>
            </a:r>
          </a:p>
        </p:txBody>
      </p:sp>
    </p:spTree>
    <p:extLst>
      <p:ext uri="{BB962C8B-B14F-4D97-AF65-F5344CB8AC3E}">
        <p14:creationId xmlns:p14="http://schemas.microsoft.com/office/powerpoint/2010/main" val="104547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346635-C021-438B-AF2E-E914E247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BD97B-DE4D-4D47-AF5C-91363469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Year 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8F7B45-514F-47E3-BEB0-D6274F650E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25361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7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D7CAF2-4DF7-47B6-8ACC-E0477B38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6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SRE Presentation</vt:lpstr>
      <vt:lpstr>What is SRE?</vt:lpstr>
      <vt:lpstr>The SRE scheme of work</vt:lpstr>
      <vt:lpstr>Why do we teach SRE in school?</vt:lpstr>
      <vt:lpstr>So, what will the children learn?</vt:lpstr>
      <vt:lpstr>Reception class</vt:lpstr>
      <vt:lpstr>PowerPoint Presentation</vt:lpstr>
      <vt:lpstr>Year 1</vt:lpstr>
      <vt:lpstr>PowerPoint Presentation</vt:lpstr>
      <vt:lpstr>Year 2</vt:lpstr>
      <vt:lpstr>PowerPoint Presentation</vt:lpstr>
      <vt:lpstr>Year 3</vt:lpstr>
      <vt:lpstr>PowerPoint Presentation</vt:lpstr>
      <vt:lpstr>Year 4</vt:lpstr>
      <vt:lpstr>PowerPoint Presentation</vt:lpstr>
      <vt:lpstr>Year 5</vt:lpstr>
      <vt:lpstr>PowerPoint Presentation</vt:lpstr>
      <vt:lpstr>Year 6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 Presentation</dc:title>
  <dc:creator>Gareth Jones</dc:creator>
  <cp:lastModifiedBy>Amelia Harding</cp:lastModifiedBy>
  <cp:revision>1</cp:revision>
  <dcterms:created xsi:type="dcterms:W3CDTF">2019-03-29T13:35:35Z</dcterms:created>
  <dcterms:modified xsi:type="dcterms:W3CDTF">2019-03-31T18:11:13Z</dcterms:modified>
</cp:coreProperties>
</file>