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D9E0-110A-4AA5-B9CE-29FAF5AAC1C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6844-4234-41F4-A4D3-713B424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39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D9E0-110A-4AA5-B9CE-29FAF5AAC1C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6844-4234-41F4-A4D3-713B424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4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D9E0-110A-4AA5-B9CE-29FAF5AAC1C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6844-4234-41F4-A4D3-713B424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9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D9E0-110A-4AA5-B9CE-29FAF5AAC1C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6844-4234-41F4-A4D3-713B424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29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D9E0-110A-4AA5-B9CE-29FAF5AAC1C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6844-4234-41F4-A4D3-713B424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0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D9E0-110A-4AA5-B9CE-29FAF5AAC1C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6844-4234-41F4-A4D3-713B424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7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D9E0-110A-4AA5-B9CE-29FAF5AAC1C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6844-4234-41F4-A4D3-713B424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21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D9E0-110A-4AA5-B9CE-29FAF5AAC1C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6844-4234-41F4-A4D3-713B424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3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D9E0-110A-4AA5-B9CE-29FAF5AAC1C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6844-4234-41F4-A4D3-713B424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6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D9E0-110A-4AA5-B9CE-29FAF5AAC1C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6844-4234-41F4-A4D3-713B424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7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D9E0-110A-4AA5-B9CE-29FAF5AAC1C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6844-4234-41F4-A4D3-713B424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5D9E0-110A-4AA5-B9CE-29FAF5AAC1C5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6844-4234-41F4-A4D3-713B424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98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2" y="559347"/>
            <a:ext cx="3183978" cy="5904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758" y="517634"/>
            <a:ext cx="5580993" cy="1832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760" y="2392087"/>
            <a:ext cx="5580993" cy="2650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759" y="5084049"/>
            <a:ext cx="5580993" cy="133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751" y="517634"/>
            <a:ext cx="3183976" cy="59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5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0" y="347827"/>
            <a:ext cx="5772150" cy="291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56" y="347828"/>
            <a:ext cx="5509885" cy="3481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466" y="3829198"/>
            <a:ext cx="2238375" cy="273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13" y="3357308"/>
            <a:ext cx="56769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19" y="4938039"/>
            <a:ext cx="9006873" cy="16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Queensway 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Tullier</dc:creator>
  <cp:lastModifiedBy>Ruth Tullier</cp:lastModifiedBy>
  <cp:revision>3</cp:revision>
  <dcterms:created xsi:type="dcterms:W3CDTF">2020-09-15T13:26:51Z</dcterms:created>
  <dcterms:modified xsi:type="dcterms:W3CDTF">2020-09-15T17:19:04Z</dcterms:modified>
</cp:coreProperties>
</file>